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57" r:id="rId3"/>
    <p:sldId id="263" r:id="rId4"/>
    <p:sldId id="264" r:id="rId5"/>
    <p:sldId id="266" r:id="rId6"/>
    <p:sldId id="262" r:id="rId7"/>
    <p:sldId id="258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AB9270-D207-4D55-A935-B776ECB2A8B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C60435C-B5A8-4580-B89B-1213477308AB}">
      <dgm:prSet/>
      <dgm:spPr/>
      <dgm:t>
        <a:bodyPr/>
        <a:lstStyle/>
        <a:p>
          <a:pPr>
            <a:defRPr cap="all"/>
          </a:pPr>
          <a:r>
            <a:rPr lang="en-US"/>
            <a:t>Collect</a:t>
          </a:r>
        </a:p>
      </dgm:t>
    </dgm:pt>
    <dgm:pt modelId="{F496642B-A022-496D-968A-215E16E47C88}" type="parTrans" cxnId="{87854F3C-241D-4C15-94B3-B139B549C884}">
      <dgm:prSet/>
      <dgm:spPr/>
      <dgm:t>
        <a:bodyPr/>
        <a:lstStyle/>
        <a:p>
          <a:endParaRPr lang="en-US"/>
        </a:p>
      </dgm:t>
    </dgm:pt>
    <dgm:pt modelId="{AB4ECE0B-747B-4E71-895A-54986F4A6313}" type="sibTrans" cxnId="{87854F3C-241D-4C15-94B3-B139B549C884}">
      <dgm:prSet/>
      <dgm:spPr/>
      <dgm:t>
        <a:bodyPr/>
        <a:lstStyle/>
        <a:p>
          <a:endParaRPr lang="en-US"/>
        </a:p>
      </dgm:t>
    </dgm:pt>
    <dgm:pt modelId="{4B44CB0C-4D8F-47EC-9194-477822330B69}">
      <dgm:prSet/>
      <dgm:spPr/>
      <dgm:t>
        <a:bodyPr/>
        <a:lstStyle/>
        <a:p>
          <a:pPr>
            <a:defRPr cap="all"/>
          </a:pPr>
          <a:r>
            <a:rPr lang="en-US"/>
            <a:t>Analyze</a:t>
          </a:r>
        </a:p>
      </dgm:t>
    </dgm:pt>
    <dgm:pt modelId="{86848ADF-94CB-489C-ACFC-03F087894D1F}" type="parTrans" cxnId="{34AA3039-553E-4926-ACE5-CFD5843EAE3C}">
      <dgm:prSet/>
      <dgm:spPr/>
      <dgm:t>
        <a:bodyPr/>
        <a:lstStyle/>
        <a:p>
          <a:endParaRPr lang="en-US"/>
        </a:p>
      </dgm:t>
    </dgm:pt>
    <dgm:pt modelId="{899F3445-8F29-4145-A584-ED63D2758DA0}" type="sibTrans" cxnId="{34AA3039-553E-4926-ACE5-CFD5843EAE3C}">
      <dgm:prSet/>
      <dgm:spPr/>
      <dgm:t>
        <a:bodyPr/>
        <a:lstStyle/>
        <a:p>
          <a:endParaRPr lang="en-US"/>
        </a:p>
      </dgm:t>
    </dgm:pt>
    <dgm:pt modelId="{26F94D43-2771-4D62-8F60-0F729A65A101}">
      <dgm:prSet/>
      <dgm:spPr/>
      <dgm:t>
        <a:bodyPr/>
        <a:lstStyle/>
        <a:p>
          <a:pPr>
            <a:defRPr cap="all"/>
          </a:pPr>
          <a:r>
            <a:rPr lang="en-US"/>
            <a:t>Imagine</a:t>
          </a:r>
        </a:p>
      </dgm:t>
    </dgm:pt>
    <dgm:pt modelId="{BEA613DA-A8A1-4B21-9854-2BC2F4D87BE8}" type="parTrans" cxnId="{B2EA2477-2515-4469-BB5C-1C37DFE190E3}">
      <dgm:prSet/>
      <dgm:spPr/>
      <dgm:t>
        <a:bodyPr/>
        <a:lstStyle/>
        <a:p>
          <a:endParaRPr lang="en-US"/>
        </a:p>
      </dgm:t>
    </dgm:pt>
    <dgm:pt modelId="{95CBC99F-F46E-4C68-BD49-34DA356B365B}" type="sibTrans" cxnId="{B2EA2477-2515-4469-BB5C-1C37DFE190E3}">
      <dgm:prSet/>
      <dgm:spPr/>
      <dgm:t>
        <a:bodyPr/>
        <a:lstStyle/>
        <a:p>
          <a:endParaRPr lang="en-US"/>
        </a:p>
      </dgm:t>
    </dgm:pt>
    <dgm:pt modelId="{D8B0B4DD-110D-4D3C-9949-A6473D985932}">
      <dgm:prSet/>
      <dgm:spPr/>
      <dgm:t>
        <a:bodyPr/>
        <a:lstStyle/>
        <a:p>
          <a:pPr>
            <a:defRPr cap="all"/>
          </a:pPr>
          <a:r>
            <a:rPr lang="en-US"/>
            <a:t>Teach</a:t>
          </a:r>
        </a:p>
      </dgm:t>
    </dgm:pt>
    <dgm:pt modelId="{02F5098D-913C-4566-BAC2-5E449285FF03}" type="parTrans" cxnId="{53C4861F-7DF7-4E40-BB64-E1F09DB1EC4F}">
      <dgm:prSet/>
      <dgm:spPr/>
      <dgm:t>
        <a:bodyPr/>
        <a:lstStyle/>
        <a:p>
          <a:endParaRPr lang="en-US"/>
        </a:p>
      </dgm:t>
    </dgm:pt>
    <dgm:pt modelId="{2037D5E4-3F12-4B6D-AAE7-E48303B47116}" type="sibTrans" cxnId="{53C4861F-7DF7-4E40-BB64-E1F09DB1EC4F}">
      <dgm:prSet/>
      <dgm:spPr/>
      <dgm:t>
        <a:bodyPr/>
        <a:lstStyle/>
        <a:p>
          <a:endParaRPr lang="en-US"/>
        </a:p>
      </dgm:t>
    </dgm:pt>
    <dgm:pt modelId="{FE82F0CD-2BCB-48B5-9C93-0DECB864B9F7}" type="pres">
      <dgm:prSet presAssocID="{A9AB9270-D207-4D55-A935-B776ECB2A8B0}" presName="root" presStyleCnt="0">
        <dgm:presLayoutVars>
          <dgm:dir/>
          <dgm:resizeHandles val="exact"/>
        </dgm:presLayoutVars>
      </dgm:prSet>
      <dgm:spPr/>
    </dgm:pt>
    <dgm:pt modelId="{0691A7DE-2453-46DA-A173-C118D5DB822B}" type="pres">
      <dgm:prSet presAssocID="{5C60435C-B5A8-4580-B89B-1213477308AB}" presName="compNode" presStyleCnt="0"/>
      <dgm:spPr/>
    </dgm:pt>
    <dgm:pt modelId="{B6A507A8-0463-4BAD-A488-38A5730A6831}" type="pres">
      <dgm:prSet presAssocID="{5C60435C-B5A8-4580-B89B-1213477308AB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8E57E37-7BD8-4FD9-A33F-FD03949667C1}" type="pres">
      <dgm:prSet presAssocID="{5C60435C-B5A8-4580-B89B-1213477308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6240CDF-672A-4DEA-9EF4-568A9BF8D8D7}" type="pres">
      <dgm:prSet presAssocID="{5C60435C-B5A8-4580-B89B-1213477308AB}" presName="spaceRect" presStyleCnt="0"/>
      <dgm:spPr/>
    </dgm:pt>
    <dgm:pt modelId="{324A1BC0-067A-4C55-A630-1C05CA3F5152}" type="pres">
      <dgm:prSet presAssocID="{5C60435C-B5A8-4580-B89B-1213477308AB}" presName="textRect" presStyleLbl="revTx" presStyleIdx="0" presStyleCnt="4">
        <dgm:presLayoutVars>
          <dgm:chMax val="1"/>
          <dgm:chPref val="1"/>
        </dgm:presLayoutVars>
      </dgm:prSet>
      <dgm:spPr/>
    </dgm:pt>
    <dgm:pt modelId="{43D11A20-22FF-4281-B9AB-53F97827C222}" type="pres">
      <dgm:prSet presAssocID="{AB4ECE0B-747B-4E71-895A-54986F4A6313}" presName="sibTrans" presStyleCnt="0"/>
      <dgm:spPr/>
    </dgm:pt>
    <dgm:pt modelId="{BFB8F7B5-1F10-48D4-B54B-C12DD3C153B9}" type="pres">
      <dgm:prSet presAssocID="{4B44CB0C-4D8F-47EC-9194-477822330B69}" presName="compNode" presStyleCnt="0"/>
      <dgm:spPr/>
    </dgm:pt>
    <dgm:pt modelId="{419BCC9B-E637-413E-857D-005E236B5D40}" type="pres">
      <dgm:prSet presAssocID="{4B44CB0C-4D8F-47EC-9194-477822330B6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B98440-6070-44EF-8BDA-9C6142263D06}" type="pres">
      <dgm:prSet presAssocID="{4B44CB0C-4D8F-47EC-9194-477822330B6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F574EC7-9B93-441E-B75F-5DC6D36F94D1}" type="pres">
      <dgm:prSet presAssocID="{4B44CB0C-4D8F-47EC-9194-477822330B69}" presName="spaceRect" presStyleCnt="0"/>
      <dgm:spPr/>
    </dgm:pt>
    <dgm:pt modelId="{4EFCA819-995F-4847-8A66-A51DFFE89E63}" type="pres">
      <dgm:prSet presAssocID="{4B44CB0C-4D8F-47EC-9194-477822330B69}" presName="textRect" presStyleLbl="revTx" presStyleIdx="1" presStyleCnt="4">
        <dgm:presLayoutVars>
          <dgm:chMax val="1"/>
          <dgm:chPref val="1"/>
        </dgm:presLayoutVars>
      </dgm:prSet>
      <dgm:spPr/>
    </dgm:pt>
    <dgm:pt modelId="{26767162-BC81-4BE5-B039-6893FC29914B}" type="pres">
      <dgm:prSet presAssocID="{899F3445-8F29-4145-A584-ED63D2758DA0}" presName="sibTrans" presStyleCnt="0"/>
      <dgm:spPr/>
    </dgm:pt>
    <dgm:pt modelId="{BB164713-E717-4874-962F-29160F6F6EE7}" type="pres">
      <dgm:prSet presAssocID="{26F94D43-2771-4D62-8F60-0F729A65A101}" presName="compNode" presStyleCnt="0"/>
      <dgm:spPr/>
    </dgm:pt>
    <dgm:pt modelId="{10756294-F04F-4C8B-BEF8-658BBA5F1457}" type="pres">
      <dgm:prSet presAssocID="{26F94D43-2771-4D62-8F60-0F729A65A10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5736CB3-BD26-4FDF-BEF1-D92A66E04D4E}" type="pres">
      <dgm:prSet presAssocID="{26F94D43-2771-4D62-8F60-0F729A65A1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Pencil"/>
        </a:ext>
      </dgm:extLst>
    </dgm:pt>
    <dgm:pt modelId="{1BE538AC-0D37-4543-A3B1-1F8732E0E4E4}" type="pres">
      <dgm:prSet presAssocID="{26F94D43-2771-4D62-8F60-0F729A65A101}" presName="spaceRect" presStyleCnt="0"/>
      <dgm:spPr/>
    </dgm:pt>
    <dgm:pt modelId="{0593D99F-40E2-4B76-B450-AD51932BC436}" type="pres">
      <dgm:prSet presAssocID="{26F94D43-2771-4D62-8F60-0F729A65A101}" presName="textRect" presStyleLbl="revTx" presStyleIdx="2" presStyleCnt="4">
        <dgm:presLayoutVars>
          <dgm:chMax val="1"/>
          <dgm:chPref val="1"/>
        </dgm:presLayoutVars>
      </dgm:prSet>
      <dgm:spPr/>
    </dgm:pt>
    <dgm:pt modelId="{9190CD44-52A8-4002-A5B3-EF18DC279B09}" type="pres">
      <dgm:prSet presAssocID="{95CBC99F-F46E-4C68-BD49-34DA356B365B}" presName="sibTrans" presStyleCnt="0"/>
      <dgm:spPr/>
    </dgm:pt>
    <dgm:pt modelId="{98B1E706-7D09-4020-A16C-3A98E7BC3F2C}" type="pres">
      <dgm:prSet presAssocID="{D8B0B4DD-110D-4D3C-9949-A6473D985932}" presName="compNode" presStyleCnt="0"/>
      <dgm:spPr/>
    </dgm:pt>
    <dgm:pt modelId="{AB670872-F789-403B-AE16-ED45FEFB304A}" type="pres">
      <dgm:prSet presAssocID="{D8B0B4DD-110D-4D3C-9949-A6473D985932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271F519-67BA-4206-A7B8-BA8FAA60004E}" type="pres">
      <dgm:prSet presAssocID="{D8B0B4DD-110D-4D3C-9949-A6473D9859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E9ACCC3-2E3D-4E82-A27C-AFE3133FF652}" type="pres">
      <dgm:prSet presAssocID="{D8B0B4DD-110D-4D3C-9949-A6473D985932}" presName="spaceRect" presStyleCnt="0"/>
      <dgm:spPr/>
    </dgm:pt>
    <dgm:pt modelId="{86EB1969-9ED9-42DC-87F8-29D8356CD277}" type="pres">
      <dgm:prSet presAssocID="{D8B0B4DD-110D-4D3C-9949-A6473D98593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3C4861F-7DF7-4E40-BB64-E1F09DB1EC4F}" srcId="{A9AB9270-D207-4D55-A935-B776ECB2A8B0}" destId="{D8B0B4DD-110D-4D3C-9949-A6473D985932}" srcOrd="3" destOrd="0" parTransId="{02F5098D-913C-4566-BAC2-5E449285FF03}" sibTransId="{2037D5E4-3F12-4B6D-AAE7-E48303B47116}"/>
    <dgm:cxn modelId="{34AA3039-553E-4926-ACE5-CFD5843EAE3C}" srcId="{A9AB9270-D207-4D55-A935-B776ECB2A8B0}" destId="{4B44CB0C-4D8F-47EC-9194-477822330B69}" srcOrd="1" destOrd="0" parTransId="{86848ADF-94CB-489C-ACFC-03F087894D1F}" sibTransId="{899F3445-8F29-4145-A584-ED63D2758DA0}"/>
    <dgm:cxn modelId="{87854F3C-241D-4C15-94B3-B139B549C884}" srcId="{A9AB9270-D207-4D55-A935-B776ECB2A8B0}" destId="{5C60435C-B5A8-4580-B89B-1213477308AB}" srcOrd="0" destOrd="0" parTransId="{F496642B-A022-496D-968A-215E16E47C88}" sibTransId="{AB4ECE0B-747B-4E71-895A-54986F4A6313}"/>
    <dgm:cxn modelId="{B2EA2477-2515-4469-BB5C-1C37DFE190E3}" srcId="{A9AB9270-D207-4D55-A935-B776ECB2A8B0}" destId="{26F94D43-2771-4D62-8F60-0F729A65A101}" srcOrd="2" destOrd="0" parTransId="{BEA613DA-A8A1-4B21-9854-2BC2F4D87BE8}" sibTransId="{95CBC99F-F46E-4C68-BD49-34DA356B365B}"/>
    <dgm:cxn modelId="{50870199-6FFA-419A-8BC5-829C6426D4F5}" type="presOf" srcId="{D8B0B4DD-110D-4D3C-9949-A6473D985932}" destId="{86EB1969-9ED9-42DC-87F8-29D8356CD277}" srcOrd="0" destOrd="0" presId="urn:microsoft.com/office/officeart/2018/5/layout/IconLeafLabelList"/>
    <dgm:cxn modelId="{F698D9AA-6CF0-44A6-8342-6111758EE203}" type="presOf" srcId="{5C60435C-B5A8-4580-B89B-1213477308AB}" destId="{324A1BC0-067A-4C55-A630-1C05CA3F5152}" srcOrd="0" destOrd="0" presId="urn:microsoft.com/office/officeart/2018/5/layout/IconLeafLabelList"/>
    <dgm:cxn modelId="{CD5417B9-800D-4A2F-8190-838CDDD3F6BA}" type="presOf" srcId="{26F94D43-2771-4D62-8F60-0F729A65A101}" destId="{0593D99F-40E2-4B76-B450-AD51932BC436}" srcOrd="0" destOrd="0" presId="urn:microsoft.com/office/officeart/2018/5/layout/IconLeafLabelList"/>
    <dgm:cxn modelId="{499C96E0-BAEF-4792-8C9F-F8DFD95F946A}" type="presOf" srcId="{4B44CB0C-4D8F-47EC-9194-477822330B69}" destId="{4EFCA819-995F-4847-8A66-A51DFFE89E63}" srcOrd="0" destOrd="0" presId="urn:microsoft.com/office/officeart/2018/5/layout/IconLeafLabelList"/>
    <dgm:cxn modelId="{EEFD87FA-E251-466B-9A69-0AAEC3CA951B}" type="presOf" srcId="{A9AB9270-D207-4D55-A935-B776ECB2A8B0}" destId="{FE82F0CD-2BCB-48B5-9C93-0DECB864B9F7}" srcOrd="0" destOrd="0" presId="urn:microsoft.com/office/officeart/2018/5/layout/IconLeafLabelList"/>
    <dgm:cxn modelId="{959202E8-B921-47B1-BD76-A573385413C6}" type="presParOf" srcId="{FE82F0CD-2BCB-48B5-9C93-0DECB864B9F7}" destId="{0691A7DE-2453-46DA-A173-C118D5DB822B}" srcOrd="0" destOrd="0" presId="urn:microsoft.com/office/officeart/2018/5/layout/IconLeafLabelList"/>
    <dgm:cxn modelId="{2515CAE4-2584-4297-8101-718E6C9A127F}" type="presParOf" srcId="{0691A7DE-2453-46DA-A173-C118D5DB822B}" destId="{B6A507A8-0463-4BAD-A488-38A5730A6831}" srcOrd="0" destOrd="0" presId="urn:microsoft.com/office/officeart/2018/5/layout/IconLeafLabelList"/>
    <dgm:cxn modelId="{A5731C8D-B492-4E3C-9446-511800DE55C5}" type="presParOf" srcId="{0691A7DE-2453-46DA-A173-C118D5DB822B}" destId="{48E57E37-7BD8-4FD9-A33F-FD03949667C1}" srcOrd="1" destOrd="0" presId="urn:microsoft.com/office/officeart/2018/5/layout/IconLeafLabelList"/>
    <dgm:cxn modelId="{8BBFAE07-ACE1-4BAE-A535-D29A730D0264}" type="presParOf" srcId="{0691A7DE-2453-46DA-A173-C118D5DB822B}" destId="{86240CDF-672A-4DEA-9EF4-568A9BF8D8D7}" srcOrd="2" destOrd="0" presId="urn:microsoft.com/office/officeart/2018/5/layout/IconLeafLabelList"/>
    <dgm:cxn modelId="{D3653123-8891-425D-B4D8-FDE87C558605}" type="presParOf" srcId="{0691A7DE-2453-46DA-A173-C118D5DB822B}" destId="{324A1BC0-067A-4C55-A630-1C05CA3F5152}" srcOrd="3" destOrd="0" presId="urn:microsoft.com/office/officeart/2018/5/layout/IconLeafLabelList"/>
    <dgm:cxn modelId="{7EE570D8-B50A-47BC-8CFF-BE7BF61997FA}" type="presParOf" srcId="{FE82F0CD-2BCB-48B5-9C93-0DECB864B9F7}" destId="{43D11A20-22FF-4281-B9AB-53F97827C222}" srcOrd="1" destOrd="0" presId="urn:microsoft.com/office/officeart/2018/5/layout/IconLeafLabelList"/>
    <dgm:cxn modelId="{7BEB53E1-5905-4671-932B-81ED4ED8DB45}" type="presParOf" srcId="{FE82F0CD-2BCB-48B5-9C93-0DECB864B9F7}" destId="{BFB8F7B5-1F10-48D4-B54B-C12DD3C153B9}" srcOrd="2" destOrd="0" presId="urn:microsoft.com/office/officeart/2018/5/layout/IconLeafLabelList"/>
    <dgm:cxn modelId="{F59CC29F-E498-4070-951A-7E369EB6327F}" type="presParOf" srcId="{BFB8F7B5-1F10-48D4-B54B-C12DD3C153B9}" destId="{419BCC9B-E637-413E-857D-005E236B5D40}" srcOrd="0" destOrd="0" presId="urn:microsoft.com/office/officeart/2018/5/layout/IconLeafLabelList"/>
    <dgm:cxn modelId="{55A0B6B3-0DA2-4932-8B8C-D6DEA02227AB}" type="presParOf" srcId="{BFB8F7B5-1F10-48D4-B54B-C12DD3C153B9}" destId="{5AB98440-6070-44EF-8BDA-9C6142263D06}" srcOrd="1" destOrd="0" presId="urn:microsoft.com/office/officeart/2018/5/layout/IconLeafLabelList"/>
    <dgm:cxn modelId="{C66E0D6F-A9F0-45D0-A0F3-67903E4B660C}" type="presParOf" srcId="{BFB8F7B5-1F10-48D4-B54B-C12DD3C153B9}" destId="{5F574EC7-9B93-441E-B75F-5DC6D36F94D1}" srcOrd="2" destOrd="0" presId="urn:microsoft.com/office/officeart/2018/5/layout/IconLeafLabelList"/>
    <dgm:cxn modelId="{5075FA45-DF77-4152-9C02-6CE6873ECD3C}" type="presParOf" srcId="{BFB8F7B5-1F10-48D4-B54B-C12DD3C153B9}" destId="{4EFCA819-995F-4847-8A66-A51DFFE89E63}" srcOrd="3" destOrd="0" presId="urn:microsoft.com/office/officeart/2018/5/layout/IconLeafLabelList"/>
    <dgm:cxn modelId="{FB756142-1515-4937-8A49-3C561722841B}" type="presParOf" srcId="{FE82F0CD-2BCB-48B5-9C93-0DECB864B9F7}" destId="{26767162-BC81-4BE5-B039-6893FC29914B}" srcOrd="3" destOrd="0" presId="urn:microsoft.com/office/officeart/2018/5/layout/IconLeafLabelList"/>
    <dgm:cxn modelId="{3C8D7557-30AA-4865-BE7A-AAC05AC1A175}" type="presParOf" srcId="{FE82F0CD-2BCB-48B5-9C93-0DECB864B9F7}" destId="{BB164713-E717-4874-962F-29160F6F6EE7}" srcOrd="4" destOrd="0" presId="urn:microsoft.com/office/officeart/2018/5/layout/IconLeafLabelList"/>
    <dgm:cxn modelId="{6186359E-1A30-4271-AA14-6F28DF921830}" type="presParOf" srcId="{BB164713-E717-4874-962F-29160F6F6EE7}" destId="{10756294-F04F-4C8B-BEF8-658BBA5F1457}" srcOrd="0" destOrd="0" presId="urn:microsoft.com/office/officeart/2018/5/layout/IconLeafLabelList"/>
    <dgm:cxn modelId="{DA9FB807-C675-49DC-A080-97220F63052E}" type="presParOf" srcId="{BB164713-E717-4874-962F-29160F6F6EE7}" destId="{65736CB3-BD26-4FDF-BEF1-D92A66E04D4E}" srcOrd="1" destOrd="0" presId="urn:microsoft.com/office/officeart/2018/5/layout/IconLeafLabelList"/>
    <dgm:cxn modelId="{6E75E7A3-0BC4-498E-A34F-E27A554E0B6E}" type="presParOf" srcId="{BB164713-E717-4874-962F-29160F6F6EE7}" destId="{1BE538AC-0D37-4543-A3B1-1F8732E0E4E4}" srcOrd="2" destOrd="0" presId="urn:microsoft.com/office/officeart/2018/5/layout/IconLeafLabelList"/>
    <dgm:cxn modelId="{B3CC81DE-70F7-41A2-AA2C-C5769419A31E}" type="presParOf" srcId="{BB164713-E717-4874-962F-29160F6F6EE7}" destId="{0593D99F-40E2-4B76-B450-AD51932BC436}" srcOrd="3" destOrd="0" presId="urn:microsoft.com/office/officeart/2018/5/layout/IconLeafLabelList"/>
    <dgm:cxn modelId="{3CBCBE2E-F6FB-480A-A8AD-A2D50F210897}" type="presParOf" srcId="{FE82F0CD-2BCB-48B5-9C93-0DECB864B9F7}" destId="{9190CD44-52A8-4002-A5B3-EF18DC279B09}" srcOrd="5" destOrd="0" presId="urn:microsoft.com/office/officeart/2018/5/layout/IconLeafLabelList"/>
    <dgm:cxn modelId="{497B1F46-98E8-4FBD-A6F7-2B39E9A0B32C}" type="presParOf" srcId="{FE82F0CD-2BCB-48B5-9C93-0DECB864B9F7}" destId="{98B1E706-7D09-4020-A16C-3A98E7BC3F2C}" srcOrd="6" destOrd="0" presId="urn:microsoft.com/office/officeart/2018/5/layout/IconLeafLabelList"/>
    <dgm:cxn modelId="{EF0AF3CA-FC30-46E2-A89B-36DEBAF52D40}" type="presParOf" srcId="{98B1E706-7D09-4020-A16C-3A98E7BC3F2C}" destId="{AB670872-F789-403B-AE16-ED45FEFB304A}" srcOrd="0" destOrd="0" presId="urn:microsoft.com/office/officeart/2018/5/layout/IconLeafLabelList"/>
    <dgm:cxn modelId="{703F53AE-FF78-452D-A6F5-5A5917351C91}" type="presParOf" srcId="{98B1E706-7D09-4020-A16C-3A98E7BC3F2C}" destId="{C271F519-67BA-4206-A7B8-BA8FAA60004E}" srcOrd="1" destOrd="0" presId="urn:microsoft.com/office/officeart/2018/5/layout/IconLeafLabelList"/>
    <dgm:cxn modelId="{AD314AE1-5EEE-44FC-82A3-403AC8F171E5}" type="presParOf" srcId="{98B1E706-7D09-4020-A16C-3A98E7BC3F2C}" destId="{DE9ACCC3-2E3D-4E82-A27C-AFE3133FF652}" srcOrd="2" destOrd="0" presId="urn:microsoft.com/office/officeart/2018/5/layout/IconLeafLabelList"/>
    <dgm:cxn modelId="{787B1079-0424-44BC-BD11-EAC3528EBD62}" type="presParOf" srcId="{98B1E706-7D09-4020-A16C-3A98E7BC3F2C}" destId="{86EB1969-9ED9-42DC-87F8-29D8356CD27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507A8-0463-4BAD-A488-38A5730A6831}">
      <dsp:nvSpPr>
        <dsp:cNvPr id="0" name=""/>
        <dsp:cNvSpPr/>
      </dsp:nvSpPr>
      <dsp:spPr>
        <a:xfrm>
          <a:off x="56292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57E37-7BD8-4FD9-A33F-FD03949667C1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A1BC0-067A-4C55-A630-1C05CA3F5152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Collect</a:t>
          </a:r>
        </a:p>
      </dsp:txBody>
      <dsp:txXfrm>
        <a:off x="100682" y="2684598"/>
        <a:ext cx="2370489" cy="720000"/>
      </dsp:txXfrm>
    </dsp:sp>
    <dsp:sp modelId="{419BCC9B-E637-413E-857D-005E236B5D40}">
      <dsp:nvSpPr>
        <dsp:cNvPr id="0" name=""/>
        <dsp:cNvSpPr/>
      </dsp:nvSpPr>
      <dsp:spPr>
        <a:xfrm>
          <a:off x="334825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98440-6070-44EF-8BDA-9C6142263D06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CA819-995F-4847-8A66-A51DFFE89E63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Analyze</a:t>
          </a:r>
        </a:p>
      </dsp:txBody>
      <dsp:txXfrm>
        <a:off x="2886007" y="2684598"/>
        <a:ext cx="2370489" cy="720000"/>
      </dsp:txXfrm>
    </dsp:sp>
    <dsp:sp modelId="{10756294-F04F-4C8B-BEF8-658BBA5F1457}">
      <dsp:nvSpPr>
        <dsp:cNvPr id="0" name=""/>
        <dsp:cNvSpPr/>
      </dsp:nvSpPr>
      <dsp:spPr>
        <a:xfrm>
          <a:off x="613357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36CB3-BD26-4FDF-BEF1-D92A66E04D4E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3D99F-40E2-4B76-B450-AD51932BC436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Imagine</a:t>
          </a:r>
        </a:p>
      </dsp:txBody>
      <dsp:txXfrm>
        <a:off x="5671332" y="2684598"/>
        <a:ext cx="2370489" cy="720000"/>
      </dsp:txXfrm>
    </dsp:sp>
    <dsp:sp modelId="{AB670872-F789-403B-AE16-ED45FEFB304A}">
      <dsp:nvSpPr>
        <dsp:cNvPr id="0" name=""/>
        <dsp:cNvSpPr/>
      </dsp:nvSpPr>
      <dsp:spPr>
        <a:xfrm>
          <a:off x="891890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1F519-67BA-4206-A7B8-BA8FAA60004E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B1969-9ED9-42DC-87F8-29D8356CD277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Teach</a:t>
          </a:r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002E0-F844-4CB1-A10A-758F5EBD4B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56D71-7BE3-435D-89D7-44BF2C2A0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https://www.washingtonpost.com/science/2025/02/04/national-science-foundation-trump-executive-orders-words/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56D71-7BE3-435D-89D7-44BF2C2A0B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6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https://www.propublica.org/article/discrimination-by-design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56D71-7BE3-435D-89D7-44BF2C2A0B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7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70E3-93FB-334C-A94D-FE80F5BD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5AB60-51DB-91C0-A62E-B3F8E8109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551E3-E6E2-30CC-31DD-52522CE7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070A4-D3BF-490D-0C75-952B72B5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2E5-D54B-FB03-3F35-B696F3AA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508C-5448-C5C2-55D2-41AB2302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6DF18-06A4-D893-EEAF-A27DBB89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5496F-67A9-3C28-27CD-D2EDA25D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F2243-C1F3-2F94-83F6-A821F2F0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93171-E1D3-E11A-6775-21E01F23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0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739D2A-FB6F-5356-6250-863344EC4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C5E8A-7A3F-D07B-022D-190130D83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BC8CD-D9B1-29B7-249C-E5E01C53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D5AA3-19AF-67EB-F6B7-AE2CA2E2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073B-E07F-0D18-5D43-B05BECA3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6DAB-B8DB-6F03-4C29-1249FAE0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B709-BD29-6AFE-E3A8-2B3C7F745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ABB51-2B15-8DA9-2AEE-0B35D451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E68D5-9B03-1239-4ED4-8D841CFA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F916-AD28-E624-D4F7-17AADDA5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5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0F99-E9BE-962A-0DA2-F0FB09BC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7BE30-32AE-96D3-9C9A-98A529598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1D854-1082-036C-77AF-24CF5B63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193C4-7785-7899-9ACD-4F7CC2D1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52A0-E31D-5BA8-DB11-2422A135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7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F835-C8A5-5C19-E9BD-EE7532D19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9469-E30E-2731-A306-B6332025C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45DD-13E6-3597-FF62-41321D67F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E5E59-6DEA-190D-9C00-20BF6E02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EFD53-D5AD-7A23-8769-F0A5B5B3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3E610-96EA-ACFF-1E7B-0A56F897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9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7071-6893-10C0-F0BF-D9B94ED2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23283-B037-E847-E2E1-42C9A6F13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5E271-0E4E-CE0F-4215-6FE84AB33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6775B-75FB-141E-E368-46A3FB068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A0A69-6EFB-E9E0-B656-F060337D6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578E1-975C-E83B-0003-7BA9DEC7F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22D8C-F6A6-AC0A-960D-ECC2A706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FA7ECF-486A-5779-99FC-10D18274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4A91-9B2A-0213-1731-AB46CA6D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89819-9679-5018-8885-ECC666A6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110D4-4E5E-A71C-E78B-C10D7356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543E2-0CED-3238-A879-E6AA2482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96FE6-9953-0A1C-8D2A-C4661B85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47032-9638-E404-19CB-0C5DB174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1C395-5B22-2482-FC26-9E06D22F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B0D6-3FA8-1EA2-CB6F-F1034355F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25D56-E836-9DED-BAE3-0BDBEBD4C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F2651-0315-009A-C6D5-E04D1248F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3FCE1-F6CF-7875-5175-DE5A14F3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F87AA-BF58-EA4A-4BA4-E09946A1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00FD9-E0CD-FEFC-3F0C-B80F6826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14F0-21A2-5421-3A94-54B287C2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73201-6001-1FA1-283E-F42609829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3FC84-9248-8D4E-BDB7-15F3680C3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3E9A0-495B-BBC3-B1DE-E8796934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7A2A8-FE04-EFFD-4283-855808C0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2C007-536C-F69D-A2A0-417865D3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5D4AD-1C70-D6C8-F5C8-11FFDBB8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67108-C975-6F1A-F217-788F5B5A5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28B80-8E58-D73D-C863-294106F2F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8B98F9-2BDE-4961-A456-E07AE9F8C3B3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E91BC-4744-F05F-505F-C69B4D8AD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E70E8-9C24-E19D-7FCC-C3AC982BA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BDF4F1-663E-4170-B62D-9EF47839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9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58C1F40-2E4F-6B82-58B7-9A8CFA5D9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482" y="537482"/>
            <a:ext cx="5783036" cy="57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5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DB694-31C0-E753-B9AE-9D241D8C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Challenging Power &amp; Data Neutrality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B6DE93-0717-C384-EA43-E7C3622FB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61014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83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811073-89F5-46D6-83D8-BA764464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442855"/>
          </a:xfrm>
          <a:custGeom>
            <a:avLst/>
            <a:gdLst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304043 w 12192000"/>
              <a:gd name="connsiteY45" fmla="*/ 3152858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763355 w 12192000"/>
              <a:gd name="connsiteY53" fmla="*/ 3224928 h 3442855"/>
              <a:gd name="connsiteX54" fmla="*/ 1654444 w 12192000"/>
              <a:gd name="connsiteY54" fmla="*/ 3229661 h 3442855"/>
              <a:gd name="connsiteX55" fmla="*/ 1629483 w 12192000"/>
              <a:gd name="connsiteY55" fmla="*/ 3232675 h 3442855"/>
              <a:gd name="connsiteX56" fmla="*/ 1573012 w 12192000"/>
              <a:gd name="connsiteY56" fmla="*/ 3250275 h 3442855"/>
              <a:gd name="connsiteX57" fmla="*/ 1525936 w 12192000"/>
              <a:gd name="connsiteY57" fmla="*/ 3243056 h 3442855"/>
              <a:gd name="connsiteX58" fmla="*/ 1515932 w 12192000"/>
              <a:gd name="connsiteY58" fmla="*/ 3243699 h 3442855"/>
              <a:gd name="connsiteX59" fmla="*/ 1418247 w 12192000"/>
              <a:gd name="connsiteY59" fmla="*/ 3236042 h 3442855"/>
              <a:gd name="connsiteX60" fmla="*/ 1311781 w 12192000"/>
              <a:gd name="connsiteY60" fmla="*/ 3207733 h 3442855"/>
              <a:gd name="connsiteX61" fmla="*/ 1287526 w 12192000"/>
              <a:gd name="connsiteY61" fmla="*/ 3195564 h 3442855"/>
              <a:gd name="connsiteX62" fmla="*/ 1275912 w 12192000"/>
              <a:gd name="connsiteY62" fmla="*/ 3202348 h 3442855"/>
              <a:gd name="connsiteX63" fmla="*/ 1160923 w 12192000"/>
              <a:gd name="connsiteY63" fmla="*/ 3219676 h 3442855"/>
              <a:gd name="connsiteX64" fmla="*/ 909690 w 12192000"/>
              <a:gd name="connsiteY64" fmla="*/ 3216919 h 3442855"/>
              <a:gd name="connsiteX65" fmla="*/ 764020 w 12192000"/>
              <a:gd name="connsiteY65" fmla="*/ 3235844 h 3442855"/>
              <a:gd name="connsiteX66" fmla="*/ 701915 w 12192000"/>
              <a:gd name="connsiteY66" fmla="*/ 3250223 h 3442855"/>
              <a:gd name="connsiteX67" fmla="*/ 463292 w 12192000"/>
              <a:gd name="connsiteY67" fmla="*/ 3316636 h 3442855"/>
              <a:gd name="connsiteX68" fmla="*/ 369865 w 12192000"/>
              <a:gd name="connsiteY68" fmla="*/ 3339094 h 3442855"/>
              <a:gd name="connsiteX69" fmla="*/ 318911 w 12192000"/>
              <a:gd name="connsiteY69" fmla="*/ 3367912 h 3442855"/>
              <a:gd name="connsiteX70" fmla="*/ 119548 w 12192000"/>
              <a:gd name="connsiteY70" fmla="*/ 3404651 h 3442855"/>
              <a:gd name="connsiteX71" fmla="*/ 0 w 12192000"/>
              <a:gd name="connsiteY71" fmla="*/ 3414000 h 3442855"/>
              <a:gd name="connsiteX72" fmla="*/ 0 w 12192000"/>
              <a:gd name="connsiteY72" fmla="*/ 2 h 3442855"/>
              <a:gd name="connsiteX73" fmla="*/ 3459904 w 12192000"/>
              <a:gd name="connsiteY73" fmla="*/ 1 h 3442855"/>
              <a:gd name="connsiteX74" fmla="*/ 3459907 w 12192000"/>
              <a:gd name="connsiteY74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629483 w 12192000"/>
              <a:gd name="connsiteY53" fmla="*/ 3232675 h 3442855"/>
              <a:gd name="connsiteX54" fmla="*/ 1573012 w 12192000"/>
              <a:gd name="connsiteY54" fmla="*/ 3250275 h 3442855"/>
              <a:gd name="connsiteX55" fmla="*/ 1525936 w 12192000"/>
              <a:gd name="connsiteY55" fmla="*/ 3243056 h 3442855"/>
              <a:gd name="connsiteX56" fmla="*/ 1515932 w 12192000"/>
              <a:gd name="connsiteY56" fmla="*/ 3243699 h 3442855"/>
              <a:gd name="connsiteX57" fmla="*/ 1418247 w 12192000"/>
              <a:gd name="connsiteY57" fmla="*/ 3236042 h 3442855"/>
              <a:gd name="connsiteX58" fmla="*/ 1311781 w 12192000"/>
              <a:gd name="connsiteY58" fmla="*/ 3207733 h 3442855"/>
              <a:gd name="connsiteX59" fmla="*/ 1287526 w 12192000"/>
              <a:gd name="connsiteY59" fmla="*/ 3195564 h 3442855"/>
              <a:gd name="connsiteX60" fmla="*/ 1275912 w 12192000"/>
              <a:gd name="connsiteY60" fmla="*/ 3202348 h 3442855"/>
              <a:gd name="connsiteX61" fmla="*/ 1160923 w 12192000"/>
              <a:gd name="connsiteY61" fmla="*/ 3219676 h 3442855"/>
              <a:gd name="connsiteX62" fmla="*/ 909690 w 12192000"/>
              <a:gd name="connsiteY62" fmla="*/ 3216919 h 3442855"/>
              <a:gd name="connsiteX63" fmla="*/ 764020 w 12192000"/>
              <a:gd name="connsiteY63" fmla="*/ 3235844 h 3442855"/>
              <a:gd name="connsiteX64" fmla="*/ 701915 w 12192000"/>
              <a:gd name="connsiteY64" fmla="*/ 3250223 h 3442855"/>
              <a:gd name="connsiteX65" fmla="*/ 463292 w 12192000"/>
              <a:gd name="connsiteY65" fmla="*/ 3316636 h 3442855"/>
              <a:gd name="connsiteX66" fmla="*/ 369865 w 12192000"/>
              <a:gd name="connsiteY66" fmla="*/ 3339094 h 3442855"/>
              <a:gd name="connsiteX67" fmla="*/ 318911 w 12192000"/>
              <a:gd name="connsiteY67" fmla="*/ 3367912 h 3442855"/>
              <a:gd name="connsiteX68" fmla="*/ 119548 w 12192000"/>
              <a:gd name="connsiteY68" fmla="*/ 3404651 h 3442855"/>
              <a:gd name="connsiteX69" fmla="*/ 0 w 12192000"/>
              <a:gd name="connsiteY69" fmla="*/ 3414000 h 3442855"/>
              <a:gd name="connsiteX70" fmla="*/ 0 w 12192000"/>
              <a:gd name="connsiteY70" fmla="*/ 2 h 3442855"/>
              <a:gd name="connsiteX71" fmla="*/ 3459904 w 12192000"/>
              <a:gd name="connsiteY71" fmla="*/ 1 h 3442855"/>
              <a:gd name="connsiteX72" fmla="*/ 3459907 w 12192000"/>
              <a:gd name="connsiteY72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15859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32874 w 12192000"/>
              <a:gd name="connsiteY33" fmla="*/ 2826106 h 3442855"/>
              <a:gd name="connsiteX34" fmla="*/ 9340481 w 12192000"/>
              <a:gd name="connsiteY34" fmla="*/ 2831628 h 3442855"/>
              <a:gd name="connsiteX35" fmla="*/ 9191002 w 12192000"/>
              <a:gd name="connsiteY35" fmla="*/ 2776544 h 3442855"/>
              <a:gd name="connsiteX36" fmla="*/ 9181756 w 12192000"/>
              <a:gd name="connsiteY36" fmla="*/ 2773801 h 3442855"/>
              <a:gd name="connsiteX37" fmla="*/ 8912415 w 12192000"/>
              <a:gd name="connsiteY37" fmla="*/ 2765023 h 3442855"/>
              <a:gd name="connsiteX38" fmla="*/ 7709716 w 12192000"/>
              <a:gd name="connsiteY38" fmla="*/ 2795956 h 3442855"/>
              <a:gd name="connsiteX39" fmla="*/ 6923164 w 12192000"/>
              <a:gd name="connsiteY39" fmla="*/ 2920980 h 3442855"/>
              <a:gd name="connsiteX40" fmla="*/ 3308915 w 12192000"/>
              <a:gd name="connsiteY40" fmla="*/ 3049912 h 3442855"/>
              <a:gd name="connsiteX41" fmla="*/ 2643050 w 12192000"/>
              <a:gd name="connsiteY41" fmla="*/ 3112559 h 3442855"/>
              <a:gd name="connsiteX42" fmla="*/ 2426006 w 12192000"/>
              <a:gd name="connsiteY42" fmla="*/ 3161942 h 3442855"/>
              <a:gd name="connsiteX43" fmla="*/ 2291811 w 12192000"/>
              <a:gd name="connsiteY43" fmla="*/ 3176941 h 3442855"/>
              <a:gd name="connsiteX44" fmla="*/ 2201685 w 12192000"/>
              <a:gd name="connsiteY44" fmla="*/ 3200625 h 3442855"/>
              <a:gd name="connsiteX45" fmla="*/ 2046141 w 12192000"/>
              <a:gd name="connsiteY45" fmla="*/ 3203263 h 3442855"/>
              <a:gd name="connsiteX46" fmla="*/ 1953987 w 12192000"/>
              <a:gd name="connsiteY46" fmla="*/ 3176250 h 3442855"/>
              <a:gd name="connsiteX47" fmla="*/ 1924440 w 12192000"/>
              <a:gd name="connsiteY47" fmla="*/ 3170393 h 3442855"/>
              <a:gd name="connsiteX48" fmla="*/ 1907653 w 12192000"/>
              <a:gd name="connsiteY48" fmla="*/ 3175484 h 3442855"/>
              <a:gd name="connsiteX49" fmla="*/ 1856828 w 12192000"/>
              <a:gd name="connsiteY49" fmla="*/ 3184705 h 3442855"/>
              <a:gd name="connsiteX50" fmla="*/ 1831611 w 12192000"/>
              <a:gd name="connsiteY50" fmla="*/ 3205201 h 3442855"/>
              <a:gd name="connsiteX51" fmla="*/ 1715859 w 12192000"/>
              <a:gd name="connsiteY51" fmla="*/ 3229661 h 3442855"/>
              <a:gd name="connsiteX52" fmla="*/ 1573012 w 12192000"/>
              <a:gd name="connsiteY52" fmla="*/ 3250275 h 3442855"/>
              <a:gd name="connsiteX53" fmla="*/ 1525936 w 12192000"/>
              <a:gd name="connsiteY53" fmla="*/ 3243056 h 3442855"/>
              <a:gd name="connsiteX54" fmla="*/ 1515932 w 12192000"/>
              <a:gd name="connsiteY54" fmla="*/ 3243699 h 3442855"/>
              <a:gd name="connsiteX55" fmla="*/ 1418247 w 12192000"/>
              <a:gd name="connsiteY55" fmla="*/ 3236042 h 3442855"/>
              <a:gd name="connsiteX56" fmla="*/ 1311781 w 12192000"/>
              <a:gd name="connsiteY56" fmla="*/ 3207733 h 3442855"/>
              <a:gd name="connsiteX57" fmla="*/ 1287526 w 12192000"/>
              <a:gd name="connsiteY57" fmla="*/ 3195564 h 3442855"/>
              <a:gd name="connsiteX58" fmla="*/ 1275912 w 12192000"/>
              <a:gd name="connsiteY58" fmla="*/ 3202348 h 3442855"/>
              <a:gd name="connsiteX59" fmla="*/ 1160923 w 12192000"/>
              <a:gd name="connsiteY59" fmla="*/ 3219676 h 3442855"/>
              <a:gd name="connsiteX60" fmla="*/ 909690 w 12192000"/>
              <a:gd name="connsiteY60" fmla="*/ 3216919 h 3442855"/>
              <a:gd name="connsiteX61" fmla="*/ 764020 w 12192000"/>
              <a:gd name="connsiteY61" fmla="*/ 3235844 h 3442855"/>
              <a:gd name="connsiteX62" fmla="*/ 701915 w 12192000"/>
              <a:gd name="connsiteY62" fmla="*/ 3250223 h 3442855"/>
              <a:gd name="connsiteX63" fmla="*/ 463292 w 12192000"/>
              <a:gd name="connsiteY63" fmla="*/ 3316636 h 3442855"/>
              <a:gd name="connsiteX64" fmla="*/ 369865 w 12192000"/>
              <a:gd name="connsiteY64" fmla="*/ 3339094 h 3442855"/>
              <a:gd name="connsiteX65" fmla="*/ 318911 w 12192000"/>
              <a:gd name="connsiteY65" fmla="*/ 3367912 h 3442855"/>
              <a:gd name="connsiteX66" fmla="*/ 119548 w 12192000"/>
              <a:gd name="connsiteY66" fmla="*/ 3404651 h 3442855"/>
              <a:gd name="connsiteX67" fmla="*/ 0 w 12192000"/>
              <a:gd name="connsiteY67" fmla="*/ 3414000 h 3442855"/>
              <a:gd name="connsiteX68" fmla="*/ 0 w 12192000"/>
              <a:gd name="connsiteY68" fmla="*/ 2 h 3442855"/>
              <a:gd name="connsiteX69" fmla="*/ 3459904 w 12192000"/>
              <a:gd name="connsiteY69" fmla="*/ 1 h 3442855"/>
              <a:gd name="connsiteX70" fmla="*/ 3459907 w 12192000"/>
              <a:gd name="connsiteY70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71588 w 12192000"/>
              <a:gd name="connsiteY11" fmla="*/ 3113441 h 3442855"/>
              <a:gd name="connsiteX12" fmla="*/ 11270977 w 12192000"/>
              <a:gd name="connsiteY12" fmla="*/ 3100396 h 3442855"/>
              <a:gd name="connsiteX13" fmla="*/ 11250574 w 12192000"/>
              <a:gd name="connsiteY13" fmla="*/ 3091174 h 3442855"/>
              <a:gd name="connsiteX14" fmla="*/ 11246505 w 12192000"/>
              <a:gd name="connsiteY14" fmla="*/ 3086783 h 3442855"/>
              <a:gd name="connsiteX15" fmla="*/ 11221805 w 12192000"/>
              <a:gd name="connsiteY15" fmla="*/ 3063540 h 3442855"/>
              <a:gd name="connsiteX16" fmla="*/ 11135382 w 12192000"/>
              <a:gd name="connsiteY16" fmla="*/ 3062095 h 3442855"/>
              <a:gd name="connsiteX17" fmla="*/ 11056771 w 12192000"/>
              <a:gd name="connsiteY17" fmla="*/ 3020684 h 3442855"/>
              <a:gd name="connsiteX18" fmla="*/ 10800887 w 12192000"/>
              <a:gd name="connsiteY18" fmla="*/ 2963080 h 3442855"/>
              <a:gd name="connsiteX19" fmla="*/ 10701230 w 12192000"/>
              <a:gd name="connsiteY19" fmla="*/ 2935785 h 3442855"/>
              <a:gd name="connsiteX20" fmla="*/ 10529686 w 12192000"/>
              <a:gd name="connsiteY20" fmla="*/ 2918071 h 3442855"/>
              <a:gd name="connsiteX21" fmla="*/ 10337584 w 12192000"/>
              <a:gd name="connsiteY21" fmla="*/ 2926238 h 3442855"/>
              <a:gd name="connsiteX22" fmla="*/ 10179941 w 12192000"/>
              <a:gd name="connsiteY22" fmla="*/ 2930174 h 3442855"/>
              <a:gd name="connsiteX23" fmla="*/ 10129038 w 12192000"/>
              <a:gd name="connsiteY23" fmla="*/ 2929992 h 3442855"/>
              <a:gd name="connsiteX24" fmla="*/ 10044809 w 12192000"/>
              <a:gd name="connsiteY24" fmla="*/ 2932587 h 3442855"/>
              <a:gd name="connsiteX25" fmla="*/ 9923926 w 12192000"/>
              <a:gd name="connsiteY25" fmla="*/ 2936679 h 3442855"/>
              <a:gd name="connsiteX26" fmla="*/ 9825938 w 12192000"/>
              <a:gd name="connsiteY26" fmla="*/ 2915287 h 3442855"/>
              <a:gd name="connsiteX27" fmla="*/ 9761662 w 12192000"/>
              <a:gd name="connsiteY27" fmla="*/ 2916695 h 3442855"/>
              <a:gd name="connsiteX28" fmla="*/ 9688436 w 12192000"/>
              <a:gd name="connsiteY28" fmla="*/ 2894364 h 3442855"/>
              <a:gd name="connsiteX29" fmla="*/ 9626359 w 12192000"/>
              <a:gd name="connsiteY29" fmla="*/ 2876388 h 3442855"/>
              <a:gd name="connsiteX30" fmla="*/ 9536686 w 12192000"/>
              <a:gd name="connsiteY30" fmla="*/ 2845662 h 3442855"/>
              <a:gd name="connsiteX31" fmla="*/ 9500517 w 12192000"/>
              <a:gd name="connsiteY31" fmla="*/ 2847197 h 3442855"/>
              <a:gd name="connsiteX32" fmla="*/ 9432874 w 12192000"/>
              <a:gd name="connsiteY32" fmla="*/ 2826106 h 3442855"/>
              <a:gd name="connsiteX33" fmla="*/ 9340481 w 12192000"/>
              <a:gd name="connsiteY33" fmla="*/ 2831628 h 3442855"/>
              <a:gd name="connsiteX34" fmla="*/ 9191002 w 12192000"/>
              <a:gd name="connsiteY34" fmla="*/ 2776544 h 3442855"/>
              <a:gd name="connsiteX35" fmla="*/ 9181756 w 12192000"/>
              <a:gd name="connsiteY35" fmla="*/ 2773801 h 3442855"/>
              <a:gd name="connsiteX36" fmla="*/ 8912415 w 12192000"/>
              <a:gd name="connsiteY36" fmla="*/ 2765023 h 3442855"/>
              <a:gd name="connsiteX37" fmla="*/ 7709716 w 12192000"/>
              <a:gd name="connsiteY37" fmla="*/ 2795956 h 3442855"/>
              <a:gd name="connsiteX38" fmla="*/ 6923164 w 12192000"/>
              <a:gd name="connsiteY38" fmla="*/ 2920980 h 3442855"/>
              <a:gd name="connsiteX39" fmla="*/ 3308915 w 12192000"/>
              <a:gd name="connsiteY39" fmla="*/ 3049912 h 3442855"/>
              <a:gd name="connsiteX40" fmla="*/ 2643050 w 12192000"/>
              <a:gd name="connsiteY40" fmla="*/ 3112559 h 3442855"/>
              <a:gd name="connsiteX41" fmla="*/ 2426006 w 12192000"/>
              <a:gd name="connsiteY41" fmla="*/ 3161942 h 3442855"/>
              <a:gd name="connsiteX42" fmla="*/ 2291811 w 12192000"/>
              <a:gd name="connsiteY42" fmla="*/ 3176941 h 3442855"/>
              <a:gd name="connsiteX43" fmla="*/ 2201685 w 12192000"/>
              <a:gd name="connsiteY43" fmla="*/ 3200625 h 3442855"/>
              <a:gd name="connsiteX44" fmla="*/ 2046141 w 12192000"/>
              <a:gd name="connsiteY44" fmla="*/ 3203263 h 3442855"/>
              <a:gd name="connsiteX45" fmla="*/ 1953987 w 12192000"/>
              <a:gd name="connsiteY45" fmla="*/ 3176250 h 3442855"/>
              <a:gd name="connsiteX46" fmla="*/ 1924440 w 12192000"/>
              <a:gd name="connsiteY46" fmla="*/ 3170393 h 3442855"/>
              <a:gd name="connsiteX47" fmla="*/ 1907653 w 12192000"/>
              <a:gd name="connsiteY47" fmla="*/ 3175484 h 3442855"/>
              <a:gd name="connsiteX48" fmla="*/ 1856828 w 12192000"/>
              <a:gd name="connsiteY48" fmla="*/ 3184705 h 3442855"/>
              <a:gd name="connsiteX49" fmla="*/ 1831611 w 12192000"/>
              <a:gd name="connsiteY49" fmla="*/ 3205201 h 3442855"/>
              <a:gd name="connsiteX50" fmla="*/ 1715859 w 12192000"/>
              <a:gd name="connsiteY50" fmla="*/ 3229661 h 3442855"/>
              <a:gd name="connsiteX51" fmla="*/ 1573012 w 12192000"/>
              <a:gd name="connsiteY51" fmla="*/ 3250275 h 3442855"/>
              <a:gd name="connsiteX52" fmla="*/ 1525936 w 12192000"/>
              <a:gd name="connsiteY52" fmla="*/ 3243056 h 3442855"/>
              <a:gd name="connsiteX53" fmla="*/ 1515932 w 12192000"/>
              <a:gd name="connsiteY53" fmla="*/ 3243699 h 3442855"/>
              <a:gd name="connsiteX54" fmla="*/ 1418247 w 12192000"/>
              <a:gd name="connsiteY54" fmla="*/ 3236042 h 3442855"/>
              <a:gd name="connsiteX55" fmla="*/ 1311781 w 12192000"/>
              <a:gd name="connsiteY55" fmla="*/ 3207733 h 3442855"/>
              <a:gd name="connsiteX56" fmla="*/ 1287526 w 12192000"/>
              <a:gd name="connsiteY56" fmla="*/ 3195564 h 3442855"/>
              <a:gd name="connsiteX57" fmla="*/ 1275912 w 12192000"/>
              <a:gd name="connsiteY57" fmla="*/ 3202348 h 3442855"/>
              <a:gd name="connsiteX58" fmla="*/ 1160923 w 12192000"/>
              <a:gd name="connsiteY58" fmla="*/ 3219676 h 3442855"/>
              <a:gd name="connsiteX59" fmla="*/ 909690 w 12192000"/>
              <a:gd name="connsiteY59" fmla="*/ 3216919 h 3442855"/>
              <a:gd name="connsiteX60" fmla="*/ 764020 w 12192000"/>
              <a:gd name="connsiteY60" fmla="*/ 3235844 h 3442855"/>
              <a:gd name="connsiteX61" fmla="*/ 701915 w 12192000"/>
              <a:gd name="connsiteY61" fmla="*/ 3250223 h 3442855"/>
              <a:gd name="connsiteX62" fmla="*/ 463292 w 12192000"/>
              <a:gd name="connsiteY62" fmla="*/ 3316636 h 3442855"/>
              <a:gd name="connsiteX63" fmla="*/ 369865 w 12192000"/>
              <a:gd name="connsiteY63" fmla="*/ 3339094 h 3442855"/>
              <a:gd name="connsiteX64" fmla="*/ 318911 w 12192000"/>
              <a:gd name="connsiteY64" fmla="*/ 3367912 h 3442855"/>
              <a:gd name="connsiteX65" fmla="*/ 119548 w 12192000"/>
              <a:gd name="connsiteY65" fmla="*/ 3404651 h 3442855"/>
              <a:gd name="connsiteX66" fmla="*/ 0 w 12192000"/>
              <a:gd name="connsiteY66" fmla="*/ 3414000 h 3442855"/>
              <a:gd name="connsiteX67" fmla="*/ 0 w 12192000"/>
              <a:gd name="connsiteY67" fmla="*/ 2 h 3442855"/>
              <a:gd name="connsiteX68" fmla="*/ 3459904 w 12192000"/>
              <a:gd name="connsiteY68" fmla="*/ 1 h 3442855"/>
              <a:gd name="connsiteX69" fmla="*/ 3459907 w 12192000"/>
              <a:gd name="connsiteY69" fmla="*/ 0 h 344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2192000" h="3442855">
                <a:moveTo>
                  <a:pt x="3459907" y="0"/>
                </a:moveTo>
                <a:lnTo>
                  <a:pt x="12192000" y="0"/>
                </a:lnTo>
                <a:lnTo>
                  <a:pt x="12192000" y="3442855"/>
                </a:lnTo>
                <a:lnTo>
                  <a:pt x="12076094" y="3423357"/>
                </a:lnTo>
                <a:cubicBezTo>
                  <a:pt x="12005159" y="3438127"/>
                  <a:pt x="12014346" y="3381657"/>
                  <a:pt x="11974360" y="3396494"/>
                </a:cubicBezTo>
                <a:cubicBezTo>
                  <a:pt x="11904719" y="3371812"/>
                  <a:pt x="11861782" y="3344051"/>
                  <a:pt x="11825709" y="3356473"/>
                </a:cubicBezTo>
                <a:cubicBezTo>
                  <a:pt x="11795915" y="3337312"/>
                  <a:pt x="11776282" y="3287434"/>
                  <a:pt x="11731940" y="3297768"/>
                </a:cubicBezTo>
                <a:cubicBezTo>
                  <a:pt x="11745979" y="3276550"/>
                  <a:pt x="11683245" y="3292173"/>
                  <a:pt x="11676634" y="3269119"/>
                </a:cubicBezTo>
                <a:cubicBezTo>
                  <a:pt x="11673835" y="3250701"/>
                  <a:pt x="11654148" y="3251146"/>
                  <a:pt x="11639416" y="3243537"/>
                </a:cubicBezTo>
                <a:cubicBezTo>
                  <a:pt x="11629359" y="3224298"/>
                  <a:pt x="11554687" y="3202798"/>
                  <a:pt x="11528409" y="3203904"/>
                </a:cubicBezTo>
                <a:cubicBezTo>
                  <a:pt x="11453995" y="3217978"/>
                  <a:pt x="11397027" y="3139530"/>
                  <a:pt x="11337600" y="3148858"/>
                </a:cubicBezTo>
                <a:cubicBezTo>
                  <a:pt x="11294796" y="3133781"/>
                  <a:pt x="11282692" y="3121518"/>
                  <a:pt x="11271588" y="3113441"/>
                </a:cubicBezTo>
                <a:cubicBezTo>
                  <a:pt x="11271384" y="3109093"/>
                  <a:pt x="11271181" y="3104744"/>
                  <a:pt x="11270977" y="3100396"/>
                </a:cubicBezTo>
                <a:lnTo>
                  <a:pt x="11250574" y="3091174"/>
                </a:lnTo>
                <a:lnTo>
                  <a:pt x="11246505" y="3086783"/>
                </a:lnTo>
                <a:cubicBezTo>
                  <a:pt x="11238764" y="3078354"/>
                  <a:pt x="11230851" y="3070308"/>
                  <a:pt x="11221805" y="3063540"/>
                </a:cubicBezTo>
                <a:cubicBezTo>
                  <a:pt x="11194819" y="3110734"/>
                  <a:pt x="11140396" y="3013748"/>
                  <a:pt x="11135382" y="3062095"/>
                </a:cubicBezTo>
                <a:cubicBezTo>
                  <a:pt x="11080975" y="3033115"/>
                  <a:pt x="11090475" y="3086737"/>
                  <a:pt x="11056771" y="3020684"/>
                </a:cubicBezTo>
                <a:cubicBezTo>
                  <a:pt x="10950489" y="2984550"/>
                  <a:pt x="10968513" y="2976705"/>
                  <a:pt x="10800887" y="2963080"/>
                </a:cubicBezTo>
                <a:cubicBezTo>
                  <a:pt x="10782723" y="2947697"/>
                  <a:pt x="10721294" y="2942886"/>
                  <a:pt x="10701230" y="2935785"/>
                </a:cubicBezTo>
                <a:lnTo>
                  <a:pt x="10529686" y="2918071"/>
                </a:lnTo>
                <a:cubicBezTo>
                  <a:pt x="10467898" y="2936564"/>
                  <a:pt x="10391723" y="2920684"/>
                  <a:pt x="10337584" y="2926238"/>
                </a:cubicBezTo>
                <a:cubicBezTo>
                  <a:pt x="10271486" y="2936266"/>
                  <a:pt x="10261085" y="2903356"/>
                  <a:pt x="10179941" y="2930174"/>
                </a:cubicBezTo>
                <a:cubicBezTo>
                  <a:pt x="10171294" y="2901323"/>
                  <a:pt x="10143743" y="2928373"/>
                  <a:pt x="10129038" y="2929992"/>
                </a:cubicBezTo>
                <a:cubicBezTo>
                  <a:pt x="10111049" y="2935411"/>
                  <a:pt x="10080763" y="2928965"/>
                  <a:pt x="10044809" y="2932587"/>
                </a:cubicBezTo>
                <a:cubicBezTo>
                  <a:pt x="9986964" y="2934979"/>
                  <a:pt x="10040427" y="2926217"/>
                  <a:pt x="9923926" y="2936679"/>
                </a:cubicBezTo>
                <a:cubicBezTo>
                  <a:pt x="9890801" y="2937500"/>
                  <a:pt x="9863184" y="2908407"/>
                  <a:pt x="9825938" y="2915287"/>
                </a:cubicBezTo>
                <a:lnTo>
                  <a:pt x="9761662" y="2916695"/>
                </a:lnTo>
                <a:lnTo>
                  <a:pt x="9688436" y="2894364"/>
                </a:lnTo>
                <a:lnTo>
                  <a:pt x="9626359" y="2876388"/>
                </a:lnTo>
                <a:lnTo>
                  <a:pt x="9536686" y="2845662"/>
                </a:lnTo>
                <a:cubicBezTo>
                  <a:pt x="9530621" y="2846717"/>
                  <a:pt x="9510170" y="2854046"/>
                  <a:pt x="9500517" y="2847197"/>
                </a:cubicBezTo>
                <a:lnTo>
                  <a:pt x="9432874" y="2826106"/>
                </a:lnTo>
                <a:cubicBezTo>
                  <a:pt x="9425326" y="2827008"/>
                  <a:pt x="9347481" y="2827961"/>
                  <a:pt x="9340481" y="2831628"/>
                </a:cubicBezTo>
                <a:cubicBezTo>
                  <a:pt x="9293603" y="2778331"/>
                  <a:pt x="9255558" y="2808341"/>
                  <a:pt x="9191002" y="2776544"/>
                </a:cubicBezTo>
                <a:lnTo>
                  <a:pt x="9181756" y="2773801"/>
                </a:lnTo>
                <a:lnTo>
                  <a:pt x="8912415" y="2765023"/>
                </a:lnTo>
                <a:lnTo>
                  <a:pt x="7709716" y="2795956"/>
                </a:lnTo>
                <a:cubicBezTo>
                  <a:pt x="7352819" y="2829880"/>
                  <a:pt x="7380767" y="2943418"/>
                  <a:pt x="6923164" y="2920980"/>
                </a:cubicBezTo>
                <a:cubicBezTo>
                  <a:pt x="5970798" y="2826379"/>
                  <a:pt x="4381146" y="3024064"/>
                  <a:pt x="3308915" y="3049912"/>
                </a:cubicBezTo>
                <a:cubicBezTo>
                  <a:pt x="3098453" y="3075471"/>
                  <a:pt x="2865005" y="3091676"/>
                  <a:pt x="2643050" y="3112559"/>
                </a:cubicBezTo>
                <a:lnTo>
                  <a:pt x="2426006" y="3161942"/>
                </a:lnTo>
                <a:lnTo>
                  <a:pt x="2291811" y="3176941"/>
                </a:lnTo>
                <a:lnTo>
                  <a:pt x="2201685" y="3200625"/>
                </a:lnTo>
                <a:cubicBezTo>
                  <a:pt x="2115718" y="3217427"/>
                  <a:pt x="2132108" y="3186461"/>
                  <a:pt x="2046141" y="3203263"/>
                </a:cubicBezTo>
                <a:cubicBezTo>
                  <a:pt x="2010569" y="3191771"/>
                  <a:pt x="1980262" y="3182883"/>
                  <a:pt x="1953987" y="3176250"/>
                </a:cubicBezTo>
                <a:lnTo>
                  <a:pt x="1924440" y="3170393"/>
                </a:lnTo>
                <a:lnTo>
                  <a:pt x="1907653" y="3175484"/>
                </a:lnTo>
                <a:cubicBezTo>
                  <a:pt x="1878061" y="3178004"/>
                  <a:pt x="1876006" y="3207968"/>
                  <a:pt x="1856828" y="3184705"/>
                </a:cubicBezTo>
                <a:lnTo>
                  <a:pt x="1831611" y="3205201"/>
                </a:lnTo>
                <a:lnTo>
                  <a:pt x="1715859" y="3229661"/>
                </a:lnTo>
                <a:lnTo>
                  <a:pt x="1573012" y="3250275"/>
                </a:lnTo>
                <a:lnTo>
                  <a:pt x="1525936" y="3243056"/>
                </a:lnTo>
                <a:lnTo>
                  <a:pt x="1515932" y="3243699"/>
                </a:lnTo>
                <a:cubicBezTo>
                  <a:pt x="1483797" y="3247820"/>
                  <a:pt x="1486309" y="3252662"/>
                  <a:pt x="1418247" y="3236042"/>
                </a:cubicBezTo>
                <a:cubicBezTo>
                  <a:pt x="1389292" y="3213946"/>
                  <a:pt x="1345427" y="3216968"/>
                  <a:pt x="1311781" y="3207733"/>
                </a:cubicBezTo>
                <a:lnTo>
                  <a:pt x="1287526" y="3195564"/>
                </a:lnTo>
                <a:lnTo>
                  <a:pt x="1275912" y="3202348"/>
                </a:lnTo>
                <a:cubicBezTo>
                  <a:pt x="1219626" y="3232740"/>
                  <a:pt x="1230867" y="3206674"/>
                  <a:pt x="1160923" y="3219676"/>
                </a:cubicBezTo>
                <a:cubicBezTo>
                  <a:pt x="1120939" y="3215839"/>
                  <a:pt x="1029087" y="3185516"/>
                  <a:pt x="909690" y="3216919"/>
                </a:cubicBezTo>
                <a:cubicBezTo>
                  <a:pt x="860463" y="3220671"/>
                  <a:pt x="794970" y="3221233"/>
                  <a:pt x="764020" y="3235844"/>
                </a:cubicBezTo>
                <a:cubicBezTo>
                  <a:pt x="713142" y="3261931"/>
                  <a:pt x="769145" y="3237498"/>
                  <a:pt x="701915" y="3250223"/>
                </a:cubicBezTo>
                <a:cubicBezTo>
                  <a:pt x="644188" y="3215027"/>
                  <a:pt x="531278" y="3284445"/>
                  <a:pt x="463292" y="3316636"/>
                </a:cubicBezTo>
                <a:cubicBezTo>
                  <a:pt x="456096" y="3336479"/>
                  <a:pt x="389128" y="3337531"/>
                  <a:pt x="369865" y="3339094"/>
                </a:cubicBezTo>
                <a:cubicBezTo>
                  <a:pt x="365488" y="3372375"/>
                  <a:pt x="330307" y="3346614"/>
                  <a:pt x="318911" y="3367912"/>
                </a:cubicBezTo>
                <a:cubicBezTo>
                  <a:pt x="256531" y="3381126"/>
                  <a:pt x="186611" y="3396061"/>
                  <a:pt x="119548" y="3404651"/>
                </a:cubicBezTo>
                <a:lnTo>
                  <a:pt x="0" y="3414000"/>
                </a:lnTo>
                <a:lnTo>
                  <a:pt x="0" y="2"/>
                </a:lnTo>
                <a:lnTo>
                  <a:pt x="3459904" y="1"/>
                </a:lnTo>
                <a:cubicBezTo>
                  <a:pt x="3459905" y="1"/>
                  <a:pt x="3459906" y="0"/>
                  <a:pt x="3459907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8CD17C-4A7C-477D-A659-BA8A89A7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1775" y="1609518"/>
            <a:ext cx="6610350" cy="29423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57036-8461-2069-FC91-5DAAC63D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188" y="1765254"/>
            <a:ext cx="6073408" cy="26308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8D9-C0B3-201E-FB5D-7AC56B3CC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275" y="4845083"/>
            <a:ext cx="8572500" cy="137474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One mechanism of federal funding for the sciences – this includes the social, physical, and life sciences. </a:t>
            </a:r>
          </a:p>
        </p:txBody>
      </p:sp>
      <p:sp>
        <p:nvSpPr>
          <p:cNvPr id="4" name="AutoShape 2" descr="NSF - National Science Foundation - Home">
            <a:extLst>
              <a:ext uri="{FF2B5EF4-FFF2-40B4-BE49-F238E27FC236}">
                <a16:creationId xmlns:a16="http://schemas.microsoft.com/office/drawing/2014/main" id="{A82653B1-8EF5-1436-2E95-12D48D4AA4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CC5ED3-C8C7-3EA6-5AC5-2E5C81EC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272" y="0"/>
            <a:ext cx="7155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85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roject proposal&#10;&#10;AI-generated content may be incorrect.">
            <a:extLst>
              <a:ext uri="{FF2B5EF4-FFF2-40B4-BE49-F238E27FC236}">
                <a16:creationId xmlns:a16="http://schemas.microsoft.com/office/drawing/2014/main" id="{C63BB37A-5013-960A-9D4B-965B16E99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14" y="643466"/>
            <a:ext cx="707437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3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9204E7F-792C-CB33-6C3D-E1298962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37" y="457200"/>
            <a:ext cx="55721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3990F-656F-0FCC-C4A8-F1CA1290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2" y="2483731"/>
            <a:ext cx="3363296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Discriminatory Design</a:t>
            </a:r>
          </a:p>
        </p:txBody>
      </p:sp>
      <p:pic>
        <p:nvPicPr>
          <p:cNvPr id="2050" name="Picture 2" descr="Discrimination by Design — ProPublica">
            <a:extLst>
              <a:ext uri="{FF2B5EF4-FFF2-40B4-BE49-F238E27FC236}">
                <a16:creationId xmlns:a16="http://schemas.microsoft.com/office/drawing/2014/main" id="{3C4F8031-A05C-616A-09BF-6DB84A03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0099" y="633152"/>
            <a:ext cx="3387578" cy="254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Hacker: Discriminatory Design in Education and Educational Technology">
            <a:extLst>
              <a:ext uri="{FF2B5EF4-FFF2-40B4-BE49-F238E27FC236}">
                <a16:creationId xmlns:a16="http://schemas.microsoft.com/office/drawing/2014/main" id="{1D750A9E-B813-3461-C63E-F849C5F8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2242" y="633152"/>
            <a:ext cx="3387578" cy="254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A9909B6-2F90-C436-29C2-A0058992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0099" y="3429000"/>
            <a:ext cx="6754304" cy="28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6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50BA-54B4-666D-58FE-177A3C11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 Jim Code</a:t>
            </a:r>
          </a:p>
        </p:txBody>
      </p:sp>
      <p:pic>
        <p:nvPicPr>
          <p:cNvPr id="3074" name="Picture 2" descr="Virtual Discussion Group on Race After Technology with Ruha Benjamin -  Center for the Humanities and the Public Sphere">
            <a:extLst>
              <a:ext uri="{FF2B5EF4-FFF2-40B4-BE49-F238E27FC236}">
                <a16:creationId xmlns:a16="http://schemas.microsoft.com/office/drawing/2014/main" id="{80851539-D6C0-8FCC-0AB2-9863D810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3195" y="390832"/>
            <a:ext cx="9038228" cy="451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42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oster for a book&#10;&#10;AI-generated content may be incorrect.">
            <a:extLst>
              <a:ext uri="{FF2B5EF4-FFF2-40B4-BE49-F238E27FC236}">
                <a16:creationId xmlns:a16="http://schemas.microsoft.com/office/drawing/2014/main" id="{7D72B3C7-F0EB-68F7-C8EE-0F521D595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76" y="643467"/>
            <a:ext cx="4303648" cy="5571066"/>
          </a:xfrm>
          <a:prstGeom prst="rect">
            <a:avLst/>
          </a:prstGeom>
        </p:spPr>
      </p:pic>
      <p:pic>
        <p:nvPicPr>
          <p:cNvPr id="7" name="Picture 6" descr="A poster with a red and white background&#10;&#10;AI-generated content may be incorrect.">
            <a:extLst>
              <a:ext uri="{FF2B5EF4-FFF2-40B4-BE49-F238E27FC236}">
                <a16:creationId xmlns:a16="http://schemas.microsoft.com/office/drawing/2014/main" id="{663CD343-A708-70C1-2780-DE38429D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74" y="643467"/>
            <a:ext cx="43036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37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61</Words>
  <Application>Microsoft Office PowerPoint</Application>
  <PresentationFormat>Widescreen</PresentationFormat>
  <Paragraphs>12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Challenging Power &amp; Data Neutrality</vt:lpstr>
      <vt:lpstr>PowerPoint Presentation</vt:lpstr>
      <vt:lpstr>PowerPoint Presentation</vt:lpstr>
      <vt:lpstr>PowerPoint Presentation</vt:lpstr>
      <vt:lpstr>PowerPoint Presentation</vt:lpstr>
      <vt:lpstr>Discriminatory Design</vt:lpstr>
      <vt:lpstr>New Jim Code</vt:lpstr>
      <vt:lpstr>PowerPoint Presentation</vt:lpstr>
    </vt:vector>
  </TitlesOfParts>
  <Company>Bryn Mawr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Alyssa Pivirotto</dc:creator>
  <cp:lastModifiedBy>Alyssa Pivirotto</cp:lastModifiedBy>
  <cp:revision>1</cp:revision>
  <dcterms:created xsi:type="dcterms:W3CDTF">2025-02-10T16:33:29Z</dcterms:created>
  <dcterms:modified xsi:type="dcterms:W3CDTF">2025-02-12T17:40:29Z</dcterms:modified>
</cp:coreProperties>
</file>